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79" r:id="rId2"/>
    <p:sldId id="280" r:id="rId3"/>
    <p:sldId id="281" r:id="rId4"/>
    <p:sldId id="282" r:id="rId5"/>
    <p:sldId id="283" r:id="rId6"/>
    <p:sldId id="265" r:id="rId7"/>
    <p:sldId id="271" r:id="rId8"/>
    <p:sldId id="267" r:id="rId9"/>
    <p:sldId id="256" r:id="rId10"/>
    <p:sldId id="268" r:id="rId11"/>
    <p:sldId id="269" r:id="rId12"/>
    <p:sldId id="270" r:id="rId13"/>
    <p:sldId id="272" r:id="rId14"/>
    <p:sldId id="273" r:id="rId15"/>
    <p:sldId id="274" r:id="rId16"/>
    <p:sldId id="275" r:id="rId17"/>
    <p:sldId id="276" r:id="rId18"/>
    <p:sldId id="277" r:id="rId19"/>
    <p:sldId id="278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-572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DCFF-ADC5-4E2C-A16B-B180826A04D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1B76-9BAC-47E7-A7B9-5BC2D7F5D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644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DCFF-ADC5-4E2C-A16B-B180826A04D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1B76-9BAC-47E7-A7B9-5BC2D7F5D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092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DCFF-ADC5-4E2C-A16B-B180826A04D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1B76-9BAC-47E7-A7B9-5BC2D7F5DB13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8511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DCFF-ADC5-4E2C-A16B-B180826A04D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1B76-9BAC-47E7-A7B9-5BC2D7F5D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3101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DCFF-ADC5-4E2C-A16B-B180826A04D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1B76-9BAC-47E7-A7B9-5BC2D7F5DB1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58535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DCFF-ADC5-4E2C-A16B-B180826A04D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1B76-9BAC-47E7-A7B9-5BC2D7F5D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9814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DCFF-ADC5-4E2C-A16B-B180826A04D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1B76-9BAC-47E7-A7B9-5BC2D7F5D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4332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DCFF-ADC5-4E2C-A16B-B180826A04D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1B76-9BAC-47E7-A7B9-5BC2D7F5D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404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DCFF-ADC5-4E2C-A16B-B180826A04D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1B76-9BAC-47E7-A7B9-5BC2D7F5D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723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DCFF-ADC5-4E2C-A16B-B180826A04D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1B76-9BAC-47E7-A7B9-5BC2D7F5D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79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DCFF-ADC5-4E2C-A16B-B180826A04D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1B76-9BAC-47E7-A7B9-5BC2D7F5D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660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DCFF-ADC5-4E2C-A16B-B180826A04D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1B76-9BAC-47E7-A7B9-5BC2D7F5D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41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DCFF-ADC5-4E2C-A16B-B180826A04D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1B76-9BAC-47E7-A7B9-5BC2D7F5D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81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DCFF-ADC5-4E2C-A16B-B180826A04D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1B76-9BAC-47E7-A7B9-5BC2D7F5D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620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DCFF-ADC5-4E2C-A16B-B180826A04D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1B76-9BAC-47E7-A7B9-5BC2D7F5D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831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DCFF-ADC5-4E2C-A16B-B180826A04D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01B76-9BAC-47E7-A7B9-5BC2D7F5D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077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1DCFF-ADC5-4E2C-A16B-B180826A04D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8001B76-9BAC-47E7-A7B9-5BC2D7F5D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492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5051995" cy="164630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8222" y="6154616"/>
            <a:ext cx="9097470" cy="703384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Архитектор Борис Иванович </a:t>
            </a: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Тхор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22" y="0"/>
            <a:ext cx="9399364" cy="6260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03120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2977010" cy="164630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507067" y="1"/>
            <a:ext cx="7766936" cy="615461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Башня «Меркурий».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5221" y="642834"/>
            <a:ext cx="5025741" cy="6215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397" y="642834"/>
            <a:ext cx="4496138" cy="625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426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110653" y="2404534"/>
            <a:ext cx="4826977" cy="164630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7067" y="61547"/>
            <a:ext cx="7766936" cy="108145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Башня «Империя».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6679" y="705424"/>
            <a:ext cx="7156939" cy="6152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678961"/>
            <a:ext cx="4634279" cy="6179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730594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2598941" cy="164630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7067" y="1"/>
            <a:ext cx="7766936" cy="808891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«Северная башня».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26695"/>
            <a:ext cx="5987562" cy="5692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0846" y="784450"/>
            <a:ext cx="6034259" cy="6034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926602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07067" y="2382715"/>
            <a:ext cx="7766936" cy="166812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7067" y="1"/>
            <a:ext cx="7766936" cy="85285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Башня «Город столиц».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73" y="809624"/>
            <a:ext cx="9017577" cy="6048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430572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7067" y="1"/>
            <a:ext cx="7766936" cy="72096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Башня «Комплекс федерации».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125" y="720969"/>
            <a:ext cx="9210363" cy="6137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692325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7067" y="1"/>
            <a:ext cx="7766936" cy="94077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Башня «Эволюция».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6697" y="647811"/>
            <a:ext cx="3916529" cy="6148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5" y="699044"/>
            <a:ext cx="4023444" cy="6044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3253" y="647811"/>
            <a:ext cx="4079631" cy="6116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22172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119445" y="2404534"/>
            <a:ext cx="3154557" cy="164630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7067" y="1"/>
            <a:ext cx="7766936" cy="94077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Башня – «</a:t>
            </a:r>
            <a:r>
              <a:rPr lang="en-US" sz="4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IQ</a:t>
            </a: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квартал».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032" y="674178"/>
            <a:ext cx="4455461" cy="6183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76" r="14957"/>
          <a:stretch/>
        </p:blipFill>
        <p:spPr>
          <a:xfrm>
            <a:off x="4661493" y="674178"/>
            <a:ext cx="6554851" cy="6183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45564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3891410" cy="164630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7067" y="1"/>
            <a:ext cx="3891410" cy="677007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«Башня 2000».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985" y="654338"/>
            <a:ext cx="5046784" cy="6203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3559" y="7894"/>
            <a:ext cx="5201584" cy="6850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504535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2132948" cy="164630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252090" y="52754"/>
            <a:ext cx="7766936" cy="87043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«Башня на набережной».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753" y="625152"/>
            <a:ext cx="3115977" cy="6210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73265" y="743100"/>
            <a:ext cx="3761697" cy="6114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3690" y="743100"/>
            <a:ext cx="4569576" cy="6092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793386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1948310" cy="32401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7067" y="1"/>
            <a:ext cx="7766936" cy="91439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Башня «Евразия».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529" y="627099"/>
            <a:ext cx="3576840" cy="6114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0894" y="592633"/>
            <a:ext cx="3480640" cy="6149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578"/>
          <a:stretch/>
        </p:blipFill>
        <p:spPr>
          <a:xfrm>
            <a:off x="3921368" y="627100"/>
            <a:ext cx="4419526" cy="6114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64907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3785902" cy="164630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7067" y="1"/>
            <a:ext cx="7766936" cy="571499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Амбициозный проект.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668216"/>
            <a:ext cx="6295292" cy="6295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94090" y="668216"/>
            <a:ext cx="5453245" cy="6084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9421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5632287" cy="164630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5852095" cy="10968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057" y="0"/>
            <a:ext cx="913655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80768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158" y="0"/>
            <a:ext cx="9220838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44959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931459" y="2404534"/>
            <a:ext cx="833717" cy="164630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66799" y="6122894"/>
            <a:ext cx="8207203" cy="73510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Архитектор Эрик Ван </a:t>
            </a: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Эгераат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2081" y="0"/>
            <a:ext cx="7616637" cy="6293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94554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7067" y="1"/>
            <a:ext cx="7766936" cy="93198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 «Москва 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Сити».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60" y="800100"/>
            <a:ext cx="10655999" cy="599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16401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7067" y="1"/>
            <a:ext cx="7766936" cy="75613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«Москва - Сити».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660"/>
          <a:stretch/>
        </p:blipFill>
        <p:spPr>
          <a:xfrm>
            <a:off x="997155" y="668215"/>
            <a:ext cx="8937716" cy="61897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4809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3768318" cy="164630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7067" y="1"/>
            <a:ext cx="7766936" cy="66821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Башня «Око».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549" y="641165"/>
            <a:ext cx="6216835" cy="6216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384" y="668215"/>
            <a:ext cx="5137700" cy="6140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530761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1"/>
            <a:ext cx="8596668" cy="84406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Башня «Око».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moscowcitysale.ru/storage/uploads/articles/14/note_images/STxac1Nd4UfGRDq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303" y="764931"/>
            <a:ext cx="9522073" cy="5951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292447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256</TotalTime>
  <Words>79</Words>
  <Application>Microsoft Office PowerPoint</Application>
  <PresentationFormat>Произвольный</PresentationFormat>
  <Paragraphs>17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Башня «Око».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Первая Московская гимназия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Поликарпова Н.Н.</dc:creator>
  <cp:lastModifiedBy>Надежда</cp:lastModifiedBy>
  <cp:revision>31</cp:revision>
  <dcterms:created xsi:type="dcterms:W3CDTF">2021-05-21T10:03:36Z</dcterms:created>
  <dcterms:modified xsi:type="dcterms:W3CDTF">2021-06-18T12:13:07Z</dcterms:modified>
</cp:coreProperties>
</file>